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Election GATEAU HALLOWEEN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LMGE – Edition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866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17084" y="1303282"/>
            <a:ext cx="1296786" cy="1049235"/>
          </a:xfrm>
        </p:spPr>
        <p:txBody>
          <a:bodyPr/>
          <a:lstStyle/>
          <a:p>
            <a:r>
              <a:rPr lang="fr-FR" dirty="0" smtClean="0"/>
              <a:t>Elise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21154" r="6222" b="14152"/>
          <a:stretch/>
        </p:blipFill>
        <p:spPr>
          <a:xfrm>
            <a:off x="82533" y="0"/>
            <a:ext cx="6210202" cy="5996058"/>
          </a:xfrm>
        </p:spPr>
      </p:pic>
      <p:sp>
        <p:nvSpPr>
          <p:cNvPr id="5" name="ZoneTexte 4"/>
          <p:cNvSpPr txBox="1"/>
          <p:nvPr/>
        </p:nvSpPr>
        <p:spPr>
          <a:xfrm>
            <a:off x="7880465" y="3798916"/>
            <a:ext cx="18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Ink Free" panose="03080402000500000000" pitchFamily="66" charset="0"/>
              </a:rPr>
              <a:t>La vie en gris…. </a:t>
            </a:r>
            <a:endParaRPr lang="fr-FR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77005" y="1195217"/>
            <a:ext cx="2402378" cy="1049235"/>
          </a:xfrm>
        </p:spPr>
        <p:txBody>
          <a:bodyPr/>
          <a:lstStyle/>
          <a:p>
            <a:r>
              <a:rPr lang="fr-FR" dirty="0" err="1" smtClean="0"/>
              <a:t>florian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17222" r="14440" b="14101"/>
          <a:stretch/>
        </p:blipFill>
        <p:spPr>
          <a:xfrm>
            <a:off x="130724" y="241067"/>
            <a:ext cx="6233675" cy="5694219"/>
          </a:xfrm>
        </p:spPr>
      </p:pic>
      <p:sp>
        <p:nvSpPr>
          <p:cNvPr id="3" name="ZoneTexte 2"/>
          <p:cNvSpPr txBox="1"/>
          <p:nvPr/>
        </p:nvSpPr>
        <p:spPr>
          <a:xfrm>
            <a:off x="7464830" y="3782291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Ink Free" panose="03080402000500000000" pitchFamily="66" charset="0"/>
              </a:rPr>
              <a:t>Les mots me manquent…. </a:t>
            </a:r>
            <a:endParaRPr lang="fr-FR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9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7942" y="754642"/>
            <a:ext cx="4354791" cy="1049235"/>
          </a:xfrm>
        </p:spPr>
        <p:txBody>
          <a:bodyPr/>
          <a:lstStyle/>
          <a:p>
            <a:r>
              <a:rPr lang="fr-FR" dirty="0" smtClean="0"/>
              <a:t>Et la gagnante est ….Roxanne!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4" b="26391"/>
          <a:stretch/>
        </p:blipFill>
        <p:spPr>
          <a:xfrm>
            <a:off x="113430" y="108065"/>
            <a:ext cx="7582483" cy="5627717"/>
          </a:xfrm>
        </p:spPr>
      </p:pic>
      <p:sp>
        <p:nvSpPr>
          <p:cNvPr id="5" name="Rectangle 4"/>
          <p:cNvSpPr/>
          <p:nvPr/>
        </p:nvSpPr>
        <p:spPr>
          <a:xfrm>
            <a:off x="7777942" y="3337259"/>
            <a:ext cx="4414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Ink Free" panose="03080402000500000000" pitchFamily="66" charset="0"/>
              </a:rPr>
              <a:t>Araignée de matin, chagrin. » Et je l'écrase ! </a:t>
            </a:r>
            <a:endParaRPr lang="fr-FR" dirty="0" smtClean="0">
              <a:latin typeface="Ink Free" panose="03080402000500000000" pitchFamily="66" charset="0"/>
            </a:endParaRPr>
          </a:p>
          <a:p>
            <a:r>
              <a:rPr lang="fr-FR" dirty="0" smtClean="0">
                <a:latin typeface="Ink Free" panose="03080402000500000000" pitchFamily="66" charset="0"/>
              </a:rPr>
              <a:t>«</a:t>
            </a:r>
            <a:r>
              <a:rPr lang="fr-FR" dirty="0">
                <a:latin typeface="Ink Free" panose="03080402000500000000" pitchFamily="66" charset="0"/>
              </a:rPr>
              <a:t> Araignée du soir, espoir. » Et je l'épargne ! </a:t>
            </a:r>
          </a:p>
        </p:txBody>
      </p:sp>
    </p:spTree>
    <p:extLst>
      <p:ext uri="{BB962C8B-B14F-4D97-AF65-F5344CB8AC3E}">
        <p14:creationId xmlns:p14="http://schemas.microsoft.com/office/powerpoint/2010/main" val="21648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88485" y="1294970"/>
            <a:ext cx="1620982" cy="1049235"/>
          </a:xfrm>
        </p:spPr>
        <p:txBody>
          <a:bodyPr/>
          <a:lstStyle/>
          <a:p>
            <a:r>
              <a:rPr lang="fr-FR" dirty="0" smtClean="0"/>
              <a:t>Sarah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20489" r="12052" b="25009"/>
          <a:stretch/>
        </p:blipFill>
        <p:spPr>
          <a:xfrm>
            <a:off x="166254" y="68544"/>
            <a:ext cx="5669280" cy="5974810"/>
          </a:xfrm>
        </p:spPr>
      </p:pic>
      <p:sp>
        <p:nvSpPr>
          <p:cNvPr id="5" name="ZoneTexte 4"/>
          <p:cNvSpPr txBox="1"/>
          <p:nvPr/>
        </p:nvSpPr>
        <p:spPr>
          <a:xfrm>
            <a:off x="7464830" y="3782291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Ink Free" panose="03080402000500000000" pitchFamily="66" charset="0"/>
              </a:rPr>
              <a:t>Les mots me manquent…. </a:t>
            </a:r>
            <a:endParaRPr lang="fr-FR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2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18815" y="1195217"/>
            <a:ext cx="2111434" cy="1049235"/>
          </a:xfrm>
        </p:spPr>
        <p:txBody>
          <a:bodyPr/>
          <a:lstStyle/>
          <a:p>
            <a:r>
              <a:rPr lang="fr-FR" dirty="0" err="1" smtClean="0"/>
              <a:t>juliette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4" t="26894" r="12752" b="27826"/>
          <a:stretch/>
        </p:blipFill>
        <p:spPr>
          <a:xfrm>
            <a:off x="103779" y="127944"/>
            <a:ext cx="7561830" cy="5865531"/>
          </a:xfrm>
        </p:spPr>
      </p:pic>
      <p:sp>
        <p:nvSpPr>
          <p:cNvPr id="5" name="ZoneTexte 4"/>
          <p:cNvSpPr txBox="1"/>
          <p:nvPr/>
        </p:nvSpPr>
        <p:spPr>
          <a:xfrm>
            <a:off x="8129849" y="3724102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Ink Free" panose="03080402000500000000" pitchFamily="66" charset="0"/>
              </a:rPr>
              <a:t>La fuite des cerveaux??</a:t>
            </a:r>
            <a:endParaRPr lang="fr-FR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3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08590" y="1270033"/>
            <a:ext cx="1773759" cy="700084"/>
          </a:xfrm>
        </p:spPr>
        <p:txBody>
          <a:bodyPr/>
          <a:lstStyle/>
          <a:p>
            <a:r>
              <a:rPr lang="fr-FR" dirty="0" smtClean="0"/>
              <a:t>Yoann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1"/>
          <a:stretch/>
        </p:blipFill>
        <p:spPr>
          <a:xfrm>
            <a:off x="113226" y="74814"/>
            <a:ext cx="6085846" cy="5951913"/>
          </a:xfrm>
        </p:spPr>
      </p:pic>
      <p:sp>
        <p:nvSpPr>
          <p:cNvPr id="5" name="ZoneTexte 4"/>
          <p:cNvSpPr txBox="1"/>
          <p:nvPr/>
        </p:nvSpPr>
        <p:spPr>
          <a:xfrm>
            <a:off x="7464830" y="3782291"/>
            <a:ext cx="355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Ink Free" panose="03080402000500000000" pitchFamily="66" charset="0"/>
              </a:rPr>
              <a:t>Une petite mousse pour la route</a:t>
            </a:r>
            <a:endParaRPr lang="fr-FR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6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44247" y="1245094"/>
            <a:ext cx="2435629" cy="1049235"/>
          </a:xfrm>
        </p:spPr>
        <p:txBody>
          <a:bodyPr/>
          <a:lstStyle/>
          <a:p>
            <a:r>
              <a:rPr lang="fr-FR" dirty="0" smtClean="0"/>
              <a:t>Nathalie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7103"/>
          <a:stretch/>
        </p:blipFill>
        <p:spPr>
          <a:xfrm>
            <a:off x="980902" y="166253"/>
            <a:ext cx="4056611" cy="5885211"/>
          </a:xfrm>
        </p:spPr>
      </p:pic>
      <p:sp>
        <p:nvSpPr>
          <p:cNvPr id="5" name="ZoneTexte 4"/>
          <p:cNvSpPr txBox="1"/>
          <p:nvPr/>
        </p:nvSpPr>
        <p:spPr>
          <a:xfrm>
            <a:off x="7464830" y="3782291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Ink Free" panose="03080402000500000000" pitchFamily="66" charset="0"/>
              </a:rPr>
              <a:t>Je vous ai à l’</a:t>
            </a:r>
            <a:r>
              <a:rPr lang="fr-FR" dirty="0" err="1" smtClean="0">
                <a:latin typeface="Ink Free" panose="03080402000500000000" pitchFamily="66" charset="0"/>
              </a:rPr>
              <a:t>oeil</a:t>
            </a:r>
            <a:r>
              <a:rPr lang="fr-FR" dirty="0" smtClean="0">
                <a:latin typeface="Ink Free" panose="03080402000500000000" pitchFamily="66" charset="0"/>
              </a:rPr>
              <a:t>…. </a:t>
            </a:r>
            <a:endParaRPr lang="fr-FR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9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28117" y="1228468"/>
            <a:ext cx="2552008" cy="1049235"/>
          </a:xfrm>
        </p:spPr>
        <p:txBody>
          <a:bodyPr/>
          <a:lstStyle/>
          <a:p>
            <a:r>
              <a:rPr lang="fr-FR" dirty="0" err="1" smtClean="0"/>
              <a:t>genevieve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15775" r="14270"/>
          <a:stretch/>
        </p:blipFill>
        <p:spPr>
          <a:xfrm>
            <a:off x="167698" y="141316"/>
            <a:ext cx="6309744" cy="5818909"/>
          </a:xfrm>
        </p:spPr>
      </p:pic>
      <p:sp>
        <p:nvSpPr>
          <p:cNvPr id="5" name="ZoneTexte 4"/>
          <p:cNvSpPr txBox="1"/>
          <p:nvPr/>
        </p:nvSpPr>
        <p:spPr>
          <a:xfrm>
            <a:off x="7464830" y="3782291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Ink Free" panose="03080402000500000000" pitchFamily="66" charset="0"/>
              </a:rPr>
              <a:t>Souris moi si tu l’oses…. </a:t>
            </a:r>
            <a:endParaRPr lang="fr-FR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0255" y="1336534"/>
            <a:ext cx="2286000" cy="1049235"/>
          </a:xfrm>
        </p:spPr>
        <p:txBody>
          <a:bodyPr/>
          <a:lstStyle/>
          <a:p>
            <a:r>
              <a:rPr lang="fr-FR" dirty="0" smtClean="0"/>
              <a:t>Isabelle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3"/>
          <a:stretch/>
        </p:blipFill>
        <p:spPr>
          <a:xfrm>
            <a:off x="71663" y="97200"/>
            <a:ext cx="5664579" cy="5804835"/>
          </a:xfrm>
        </p:spPr>
      </p:pic>
      <p:sp>
        <p:nvSpPr>
          <p:cNvPr id="5" name="ZoneTexte 4"/>
          <p:cNvSpPr txBox="1"/>
          <p:nvPr/>
        </p:nvSpPr>
        <p:spPr>
          <a:xfrm>
            <a:off x="7464830" y="3782291"/>
            <a:ext cx="387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Ink Free" panose="03080402000500000000" pitchFamily="66" charset="0"/>
              </a:rPr>
              <a:t>Le petit monde d’Isabelle…. </a:t>
            </a:r>
            <a:endParaRPr lang="fr-FR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1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57907" y="1319908"/>
            <a:ext cx="1197032" cy="1049235"/>
          </a:xfrm>
        </p:spPr>
        <p:txBody>
          <a:bodyPr/>
          <a:lstStyle/>
          <a:p>
            <a:r>
              <a:rPr lang="fr-FR" dirty="0" err="1" smtClean="0"/>
              <a:t>Lea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5" t="22174" r="18463" b="37413"/>
          <a:stretch/>
        </p:blipFill>
        <p:spPr>
          <a:xfrm>
            <a:off x="104630" y="139469"/>
            <a:ext cx="7076126" cy="5787506"/>
          </a:xfrm>
        </p:spPr>
      </p:pic>
      <p:sp>
        <p:nvSpPr>
          <p:cNvPr id="5" name="ZoneTexte 4"/>
          <p:cNvSpPr txBox="1"/>
          <p:nvPr/>
        </p:nvSpPr>
        <p:spPr>
          <a:xfrm>
            <a:off x="7880465" y="3798916"/>
            <a:ext cx="357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Ink Free" panose="03080402000500000000" pitchFamily="66" charset="0"/>
              </a:rPr>
              <a:t>Deux cerveaux valent mieux qu’un…. </a:t>
            </a:r>
            <a:endParaRPr lang="fr-FR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1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35193" y="1261720"/>
            <a:ext cx="1953491" cy="741648"/>
          </a:xfrm>
        </p:spPr>
        <p:txBody>
          <a:bodyPr/>
          <a:lstStyle/>
          <a:p>
            <a:r>
              <a:rPr lang="fr-FR" dirty="0" err="1" smtClean="0"/>
              <a:t>arthur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" r="8910" b="39284"/>
          <a:stretch/>
        </p:blipFill>
        <p:spPr>
          <a:xfrm>
            <a:off x="104914" y="91439"/>
            <a:ext cx="7108652" cy="5843847"/>
          </a:xfrm>
        </p:spPr>
      </p:pic>
      <p:sp>
        <p:nvSpPr>
          <p:cNvPr id="5" name="ZoneTexte 4"/>
          <p:cNvSpPr txBox="1"/>
          <p:nvPr/>
        </p:nvSpPr>
        <p:spPr>
          <a:xfrm>
            <a:off x="7464829" y="3782291"/>
            <a:ext cx="457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Ink Free" panose="03080402000500000000" pitchFamily="66" charset="0"/>
              </a:rPr>
              <a:t>“L'humanité ressemble aux tiges des citrouilles : si on creuse le sol, la tige est unique</a:t>
            </a:r>
            <a:r>
              <a:rPr lang="fr-FR" dirty="0" smtClean="0">
                <a:latin typeface="Ink Free" panose="03080402000500000000" pitchFamily="66" charset="0"/>
              </a:rPr>
              <a:t>.” Proverbe Malgache </a:t>
            </a:r>
            <a:endParaRPr lang="fr-FR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3801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34</TotalTime>
  <Words>95</Words>
  <Application>Microsoft Office PowerPoint</Application>
  <PresentationFormat>Grand écran</PresentationFormat>
  <Paragraphs>25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Ink Free</vt:lpstr>
      <vt:lpstr>Gallery</vt:lpstr>
      <vt:lpstr>Election GATEAU HALLOWEEN</vt:lpstr>
      <vt:lpstr>Sarah</vt:lpstr>
      <vt:lpstr>juliette</vt:lpstr>
      <vt:lpstr>Yoann</vt:lpstr>
      <vt:lpstr>Nathalie</vt:lpstr>
      <vt:lpstr>genevieve</vt:lpstr>
      <vt:lpstr>Isabelle</vt:lpstr>
      <vt:lpstr>Lea</vt:lpstr>
      <vt:lpstr>arthur</vt:lpstr>
      <vt:lpstr>Elise</vt:lpstr>
      <vt:lpstr>florian</vt:lpstr>
      <vt:lpstr>Et la gagnante est ….Roxanne!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GATEAU HALLOWEEN</dc:title>
  <dc:creator>Geneviève BRICHEUX</dc:creator>
  <cp:lastModifiedBy>Geneviève BRICHEUX</cp:lastModifiedBy>
  <cp:revision>5</cp:revision>
  <dcterms:created xsi:type="dcterms:W3CDTF">2021-10-21T14:40:17Z</dcterms:created>
  <dcterms:modified xsi:type="dcterms:W3CDTF">2021-10-22T09:51:22Z</dcterms:modified>
</cp:coreProperties>
</file>